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2" r:id="rId2"/>
    <p:sldId id="290" r:id="rId3"/>
    <p:sldId id="278" r:id="rId4"/>
    <p:sldId id="294" r:id="rId5"/>
    <p:sldId id="279" r:id="rId6"/>
    <p:sldId id="293" r:id="rId7"/>
    <p:sldId id="260" r:id="rId8"/>
    <p:sldId id="292" r:id="rId9"/>
    <p:sldId id="277" r:id="rId10"/>
    <p:sldId id="291" r:id="rId11"/>
    <p:sldId id="262" r:id="rId12"/>
    <p:sldId id="287" r:id="rId13"/>
    <p:sldId id="280" r:id="rId14"/>
    <p:sldId id="288" r:id="rId15"/>
    <p:sldId id="265" r:id="rId16"/>
    <p:sldId id="289" r:id="rId17"/>
    <p:sldId id="281" r:id="rId18"/>
    <p:sldId id="285" r:id="rId19"/>
    <p:sldId id="26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757" autoAdjust="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093AA-4022-4A5A-BCA6-67814A2714E7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C92C8-963E-44B8-AC97-5A22E5E7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3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92C8-963E-44B8-AC97-5A22E5E7E0A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23, 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Рисунок 11" descr="0_665a4_6c18533a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5050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CrackMan" pitchFamily="2" charset="0"/>
              </a:rPr>
              <a:t>Дикие животные 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CrackMan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708920"/>
            <a:ext cx="4968552" cy="12961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DS Goose" pitchFamily="2" charset="-52"/>
              </a:rPr>
              <a:t>детская энциклопедия</a:t>
            </a:r>
            <a:endParaRPr lang="ru-RU" sz="4000" dirty="0">
              <a:solidFill>
                <a:srgbClr val="FF0000"/>
              </a:solidFill>
              <a:latin typeface="DS Goose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22935"/>
            <a:ext cx="1143000" cy="1724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044427" cy="360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40" y="116632"/>
            <a:ext cx="16764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29" y="1804436"/>
            <a:ext cx="1508348" cy="2304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8856984" cy="1584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4947"/>
            <a:ext cx="1224136" cy="1636961"/>
          </a:xfrm>
          <a:prstGeom prst="rect">
            <a:avLst/>
          </a:prstGeom>
        </p:spPr>
      </p:pic>
      <p:pic>
        <p:nvPicPr>
          <p:cNvPr id="4" name="07. Trac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36768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992888" cy="396044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"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Косым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" зайца прозвали потому, что его большие глаза расположены по бокам головы. И он видит не только впереди себя, но и то, что происходит по бокам и даже сзади. И сверху видит!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А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врагов у зайца хватает. Это и 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волки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 и лисы, и хищные птицы. Поэтому главная задача для длинноухого - затаиться, стать почти невидимым.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Заяц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- беляк зимой меняет серую шубку на белую. Нелегко теперь заметить его среди сугробов. А заяц-русак - он встречается в полях, степях - весь год ходит в одной шубке.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В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сказках заяц - трусишка. Но не сказочный заяц - умный зверь. Может сбить со следа не только лисицу, но и охотника.</a:t>
            </a:r>
          </a:p>
          <a:p>
            <a:pPr algn="l"/>
            <a:endParaRPr lang="ru-RU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C:\Users\Мама Ира\AppData\Local\Microsoft\Windows\Temporary Internet Files\Content.IE5\YZTCJGM2\MC9003244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01008"/>
            <a:ext cx="1223467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ЗАЯЦ</a:t>
            </a:r>
          </a:p>
        </p:txBody>
      </p:sp>
    </p:spTree>
    <p:extLst>
      <p:ext uri="{BB962C8B-B14F-4D97-AF65-F5344CB8AC3E}">
        <p14:creationId xmlns:p14="http://schemas.microsoft.com/office/powerpoint/2010/main" val="16513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052736"/>
            <a:ext cx="8743950" cy="5805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7" y="5229200"/>
            <a:ext cx="1501899" cy="1800200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5788722" y="1052736"/>
            <a:ext cx="3347864" cy="864096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BeeskneesCTT" pitchFamily="2" charset="0"/>
              </a:rPr>
              <a:t> заяц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610" y="1700808"/>
            <a:ext cx="8568952" cy="4392488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Наверное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, многие видели белку - рыжего зверька с большим пушистым хвостом. Белка смело прыгает с ветки на ветку, с одного дерева на другое.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Белка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очень любит орешки и семена сосновых и еловых шишек. Она ловко распотрошит шишку, достанет из неё семена - и скоро от шишки останется только ворох чешуек.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Белке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нравятся грибы! Она их даже на зиму заготавливает. Нанижет грибы на веточки и сучки деревьев и сушит, прямо, как заботливая хозяйка. Зимой, когда холодно и голодно, грибы ей очень пригодятся.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Ест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белка и улиток, и насекомых. </a:t>
            </a:r>
          </a:p>
          <a:p>
            <a:endParaRPr lang="ru-RU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C:\Users\Мама Ира\AppData\Local\Microsoft\Windows\Temporary Internet Files\Content.IE5\YZTCJGM2\MC9004414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5229200"/>
            <a:ext cx="1499915" cy="13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БЕЛКА</a:t>
            </a:r>
          </a:p>
        </p:txBody>
      </p:sp>
    </p:spTree>
    <p:extLst>
      <p:ext uri="{BB962C8B-B14F-4D97-AF65-F5344CB8AC3E}">
        <p14:creationId xmlns:p14="http://schemas.microsoft.com/office/powerpoint/2010/main" val="18412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424936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5302771"/>
            <a:ext cx="1872207" cy="1555229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588224" y="980728"/>
            <a:ext cx="2555776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BeeskneesCTT" pitchFamily="2" charset="0"/>
              </a:rPr>
              <a:t> белка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79240"/>
            <a:ext cx="8208912" cy="437004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У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кабана - мощное тело, покрытое густой, жёсткой щетиной. Морда самца украшена большими острыми клыками. Удара кабаньих клыков побаиваются даже волки и тигры.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Сильный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и грозный кабан - родоначальник домашних свиней. Произошло это очень - очень давно. Считается, что первым домашним животным стала собака, а вторым - дикая свинья, которая со временем превратилась в хорошо всем знакомую "хавронью".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Нелегко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было одомашнить кабана. Спокойный на вид, даже ленивый, он в минуту опасности становится свирепым и опасным зверем.</a:t>
            </a:r>
          </a:p>
          <a:p>
            <a:pPr algn="l"/>
            <a:endParaRPr lang="ru-RU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 descr="C:\Users\Мама Ира\AppData\Local\Microsoft\Windows\Temporary Internet Files\Content.IE5\YZTCJGM2\MC9003244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677">
            <a:off x="3614622" y="5295467"/>
            <a:ext cx="1914754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КАБАН</a:t>
            </a:r>
          </a:p>
        </p:txBody>
      </p:sp>
    </p:spTree>
    <p:extLst>
      <p:ext uri="{BB962C8B-B14F-4D97-AF65-F5344CB8AC3E}">
        <p14:creationId xmlns:p14="http://schemas.microsoft.com/office/powerpoint/2010/main" val="17271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1" y="1110556"/>
            <a:ext cx="8864791" cy="5701371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5419588" y="5733255"/>
            <a:ext cx="3724411" cy="1078671"/>
          </a:xfrm>
          <a:prstGeom prst="foldedCorne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кабан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48550" cy="504056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Колобок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- колючий бок. Кто это такой? Правильно, ежик. У него на спине много колючих, острых иголок. А зачем ежику такая колючая шубка? Ими он защищается от врагов. В случае опасности сворачивается в клубок: мало найдется желающих уколоть нос или лапу.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Но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вот опасность миновала, колючий колобок развернулся, и показалась узкая мордочка с черным носом, блестящими глазками - бусинками. Видны лапки с коготками, а если присмотреться, то и ушки. Ежик фырчит, пыхтит, торопится: ему пора обедать.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Днем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ежи спят, забравшись в норку или укрывшись в густых кустах. А на поиски добычи выходят вечером. </a:t>
            </a:r>
          </a:p>
          <a:p>
            <a:pPr algn="l"/>
            <a:endParaRPr lang="ru-RU" sz="2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29200"/>
            <a:ext cx="1407790" cy="1433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ЁЖ</a:t>
            </a:r>
          </a:p>
        </p:txBody>
      </p:sp>
    </p:spTree>
    <p:extLst>
      <p:ext uri="{BB962C8B-B14F-4D97-AF65-F5344CB8AC3E}">
        <p14:creationId xmlns:p14="http://schemas.microsoft.com/office/powerpoint/2010/main" val="20082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5"/>
            <a:ext cx="7488832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69160"/>
            <a:ext cx="1564382" cy="1595252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107504" y="1098915"/>
            <a:ext cx="1728192" cy="1033941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 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ruthCYR Ultra" pitchFamily="50" charset="-52"/>
              </a:rPr>
              <a:t>ёж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TruthCYR Ultra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52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ма Ира\AppData\Local\Microsoft\Windows\Temporary Internet Files\Content.IE5\DOGCT7D1\MC9003323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67" y="4797152"/>
            <a:ext cx="2275054" cy="198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136904" cy="432048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Бобр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достаточно крупный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зверек. 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Живет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 лесных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рекам, отлично плавает и ныряет. Шкура бобра покрыта шерстью двух типов. Одни ворсинки длинные, черные и блестящие, другие более короткие и мягкие, образующие плотный подшерсток,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не позволяющий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воде соприкасаться с кожей. Питается бобр в основном древесной корой, а так же камышом, крапивой и молодыми побегами деревьев.</a:t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Чтобы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повалить дерево, бобр начинает глубоко вгрызаться в ствол с одной стороны и продолжает работу по кругу до тех пор, пока дерево не упадет на землю.</a:t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ru-RU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БОБР</a:t>
            </a:r>
          </a:p>
        </p:txBody>
      </p:sp>
    </p:spTree>
    <p:extLst>
      <p:ext uri="{BB962C8B-B14F-4D97-AF65-F5344CB8AC3E}">
        <p14:creationId xmlns:p14="http://schemas.microsoft.com/office/powerpoint/2010/main" val="15714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4896" cy="5616624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107504" y="1139339"/>
            <a:ext cx="2376264" cy="1058416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 </a:t>
            </a:r>
            <a:r>
              <a:rPr lang="ru-RU" sz="4800" dirty="0" smtClean="0">
                <a:solidFill>
                  <a:schemeClr val="tx1"/>
                </a:solidFill>
                <a:latin typeface="BeeskneesCTT" pitchFamily="2" charset="0"/>
              </a:rPr>
              <a:t>бобр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848872" cy="4586064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Медведь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живет в лесу, он большой и сильный. </a:t>
            </a:r>
            <a:endParaRPr lang="ru-RU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Густая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теплая шуба темно - коричневого, бурого цвета. </a:t>
            </a:r>
            <a:endParaRPr lang="ru-RU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Он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герой многих сказок, в которых его величают то Михаилом </a:t>
            </a:r>
            <a:r>
              <a:rPr lang="ru-RU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Иванычем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, то топтыгиным, то косолапым.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Бурый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медведь - сильное и очень ловкое животное. Он умеет быстро, почти бесшумно бегать, лазить по деревьям и даже прекрасно плавать.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Медведь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- знаменитый сладкоежка. Недаром многие люди считают, что слово "медведь" означает "ведает, где мед". А еще медведь любит ягоды, орехи, фрукты и насекомых. Когда созревает овес, медведь часто приходит на поля полакомиться спелыми зернами.</a:t>
            </a:r>
          </a:p>
          <a:p>
            <a:pPr algn="l"/>
            <a:endParaRPr lang="ru-RU" sz="22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Мама Ира\AppData\Local\Microsoft\Windows\Temporary Internet Files\Content.IE5\Q83RY3V7\MC9003561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784909" cy="12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МЕДВЕДЬ</a:t>
            </a:r>
          </a:p>
        </p:txBody>
      </p:sp>
    </p:spTree>
    <p:extLst>
      <p:ext uri="{BB962C8B-B14F-4D97-AF65-F5344CB8AC3E}">
        <p14:creationId xmlns:p14="http://schemas.microsoft.com/office/powerpoint/2010/main" val="4529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80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Источники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http://www.chudesnayastrana.ru/index.htm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рассказы о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животных</a:t>
            </a:r>
            <a:endParaRPr lang="ru-RU" sz="1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98844"/>
            <a:ext cx="2905497" cy="2182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4417" y="2321004"/>
            <a:ext cx="27151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00B0F0"/>
                </a:solidFill>
                <a:effectLst/>
              </a:rPr>
              <a:t>КОНЕЦ</a:t>
            </a:r>
            <a:endParaRPr lang="en-US" sz="66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39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2780"/>
            <a:ext cx="8712967" cy="5448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-354501"/>
            <a:ext cx="1619672" cy="1512168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5364088" y="5805264"/>
            <a:ext cx="3528390" cy="81581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медведь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 Ира\AppData\Local\Microsoft\Windows\Temporary Internet Files\Content.IE5\DOGCT7D1\MC900441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18065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08912" cy="5184576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Лиса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- настоящая красавица. У нее теплая рыжая шубка. Узкая любопытная мордочка. Ушки и лапки у нее черного цвета. Но гордится лиса своим хвостом - большим, пушистым.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Хвост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тоже рыжего цвета, а кончик может быть темным или белым. Когда лиса бежит или прыгает, хвост помогает ей сохранить равновесие.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Лиса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действительно умный, наблюдательный, ловкий и хитрый зверь. Жить рыжая "плутовка" предпочитает не в дремучем лесу, а ближе к опушке. Или там, где есть поля, овраги, мелкие перелески.</a:t>
            </a:r>
          </a:p>
          <a:p>
            <a:pPr algn="l"/>
            <a:endParaRPr lang="ru-RU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ЛИСА</a:t>
            </a:r>
          </a:p>
        </p:txBody>
      </p:sp>
    </p:spTree>
    <p:extLst>
      <p:ext uri="{BB962C8B-B14F-4D97-AF65-F5344CB8AC3E}">
        <p14:creationId xmlns:p14="http://schemas.microsoft.com/office/powerpoint/2010/main" val="21126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40960" cy="5593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440160" cy="1872208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6166" y="1124744"/>
            <a:ext cx="2304255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лисы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 Ира\AppData\Local\Microsoft\Windows\Temporary Internet Files\Content.IE5\Y2IF1EUF\MC9004060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37112"/>
            <a:ext cx="147414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37511"/>
            <a:ext cx="8064896" cy="504056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В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облике лося 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чувствуется мощь и сила. Длинные уши чутко улавливают малейший звук. Теплая густая шерсть защищает животное от морозов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 У лося крупная горбоносая голова.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Тело массивное, с загривком, похожим на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горб.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Ноги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у лося - длинные, с широкими копытами. Они позволяют ходить по глубокому снегу, по болоту.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А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еще лоси быстро бегают. И не только по открытому ровному месту, но и сквозь лесные чащи, по буграм и трясинам.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Встретится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река - лось легко переплывет и ее. </a:t>
            </a:r>
            <a:endParaRPr lang="ru-RU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даже может на минуточку нырнуть под воду.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Есть у лося и украшение - большие широкие рога. </a:t>
            </a:r>
          </a:p>
          <a:p>
            <a:pPr algn="l"/>
            <a:endParaRPr lang="ru-RU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ЛОСЬ</a:t>
            </a:r>
          </a:p>
        </p:txBody>
      </p:sp>
    </p:spTree>
    <p:extLst>
      <p:ext uri="{BB962C8B-B14F-4D97-AF65-F5344CB8AC3E}">
        <p14:creationId xmlns:p14="http://schemas.microsoft.com/office/powerpoint/2010/main" val="41539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56984" cy="5616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8"/>
            <a:ext cx="1793266" cy="2088232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251520" y="5671608"/>
            <a:ext cx="2088232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лось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776864" cy="4514056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Серый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волк - герой многих сказок.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Волк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крупнее собаки и свой хвост никогда не закручивает "в колечко". Волчий мех теплый, густой, серого или рыжевато - бурого цвета.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В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отличие от собак, волк не лает, а рычит или воет. Волчий вой - протяжный, тревожный.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Так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волки "разговаривают", общаются между собой. И обозначают свои охотничьи территории. Волк умный, смелый и сильный зверь. Он быстро бегает, хорошо плавает. </a:t>
            </a:r>
            <a:endParaRPr lang="ru-RU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Охотясь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, совершает далекие походы.</a:t>
            </a:r>
          </a:p>
          <a:p>
            <a:endParaRPr lang="ru-RU" sz="22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C:\Users\Мама Ира\AppData\Local\Microsoft\Windows\Temporary Internet Files\Content.IE5\Y2IF1EUF\MC9003598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97152"/>
            <a:ext cx="1101852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ВОЛК</a:t>
            </a:r>
          </a:p>
        </p:txBody>
      </p:sp>
    </p:spTree>
    <p:extLst>
      <p:ext uri="{BB962C8B-B14F-4D97-AF65-F5344CB8AC3E}">
        <p14:creationId xmlns:p14="http://schemas.microsoft.com/office/powerpoint/2010/main" val="5061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8" y="1124744"/>
            <a:ext cx="8964488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04" y="4546715"/>
            <a:ext cx="3066441" cy="2311285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290045" y="1124744"/>
            <a:ext cx="2789071" cy="720080"/>
          </a:xfrm>
          <a:prstGeom prst="foldedCorne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волки</a:t>
            </a:r>
            <a:endParaRPr lang="ru-RU" sz="4800" dirty="0"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691</TotalTime>
  <Words>828</Words>
  <Application>Microsoft Office PowerPoint</Application>
  <PresentationFormat>On-screen Show (4:3)</PresentationFormat>
  <Paragraphs>57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BeeskneesCTT</vt:lpstr>
      <vt:lpstr>Calibri</vt:lpstr>
      <vt:lpstr>CrackMan</vt:lpstr>
      <vt:lpstr>DS Goose</vt:lpstr>
      <vt:lpstr>TruthCYR Ultra</vt:lpstr>
      <vt:lpstr>Презентация4</vt:lpstr>
      <vt:lpstr>Дикие животные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Источники http://www.chudesnayastrana.ru/index.htm - рассказы о животных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Alexey</cp:lastModifiedBy>
  <cp:revision>68</cp:revision>
  <dcterms:created xsi:type="dcterms:W3CDTF">2012-01-31T19:43:44Z</dcterms:created>
  <dcterms:modified xsi:type="dcterms:W3CDTF">2016-01-23T19:30:43Z</dcterms:modified>
</cp:coreProperties>
</file>